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1"/>
  </p:notesMasterIdLst>
  <p:sldIdLst>
    <p:sldId id="414"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413" r:id="rId19"/>
    <p:sldId id="275" r:id="rId20"/>
    <p:sldId id="279" r:id="rId21"/>
    <p:sldId id="286" r:id="rId22"/>
    <p:sldId id="287" r:id="rId23"/>
    <p:sldId id="288" r:id="rId24"/>
    <p:sldId id="290" r:id="rId25"/>
    <p:sldId id="292" r:id="rId26"/>
    <p:sldId id="293" r:id="rId27"/>
    <p:sldId id="294" r:id="rId28"/>
    <p:sldId id="295" r:id="rId29"/>
    <p:sldId id="296" r:id="rId30"/>
    <p:sldId id="297" r:id="rId31"/>
    <p:sldId id="298" r:id="rId32"/>
    <p:sldId id="299" r:id="rId33"/>
    <p:sldId id="339" r:id="rId34"/>
    <p:sldId id="340" r:id="rId35"/>
    <p:sldId id="341" r:id="rId36"/>
    <p:sldId id="342" r:id="rId37"/>
    <p:sldId id="343" r:id="rId38"/>
    <p:sldId id="344" r:id="rId39"/>
    <p:sldId id="345" r:id="rId40"/>
  </p:sldIdLst>
  <p:sldSz cx="6858000" cy="9144000" type="letter"/>
  <p:notesSz cx="6858000" cy="9144000"/>
  <p:photoAlbum/>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1194" y="66"/>
      </p:cViewPr>
      <p:guideLst/>
    </p:cSldViewPr>
  </p:slideViewPr>
  <p:notesTextViewPr>
    <p:cViewPr>
      <p:scale>
        <a:sx n="1" d="1"/>
        <a:sy n="1" d="1"/>
      </p:scale>
      <p:origin x="0" y="-30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FFCA5B-26A1-42C8-8498-EC7FAE3CBD75}" type="datetimeFigureOut">
              <a:rPr lang="en-US" smtClean="0"/>
              <a:t>10/8/2018</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11A95F-AC21-49FE-BF8F-36D2B040E8F3}" type="slidenum">
              <a:rPr lang="en-US" smtClean="0"/>
              <a:t>‹#›</a:t>
            </a:fld>
            <a:endParaRPr lang="en-US"/>
          </a:p>
        </p:txBody>
      </p:sp>
    </p:spTree>
    <p:extLst>
      <p:ext uri="{BB962C8B-B14F-4D97-AF65-F5344CB8AC3E}">
        <p14:creationId xmlns:p14="http://schemas.microsoft.com/office/powerpoint/2010/main" val="3526117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“Before we get started… here’s a quick house keeping item the lawyers want us to read.” </a:t>
            </a:r>
          </a:p>
          <a:p>
            <a:r>
              <a:rPr lang="en-US" sz="1200" kern="1200" dirty="0">
                <a:solidFill>
                  <a:schemeClr val="tx1"/>
                </a:solidFill>
                <a:effectLst/>
                <a:latin typeface="+mn-lt"/>
                <a:ea typeface="+mn-ea"/>
                <a:cs typeface="+mn-cs"/>
              </a:rPr>
              <a:t> (Keep it light and tongue in cheek… like, “those darn lawyers!”)</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Then read the slide word for word.</a:t>
            </a:r>
          </a:p>
          <a:p>
            <a:endParaRPr lang="en-US" dirty="0"/>
          </a:p>
        </p:txBody>
      </p:sp>
      <p:sp>
        <p:nvSpPr>
          <p:cNvPr id="4" name="Slide Number Placeholder 3"/>
          <p:cNvSpPr>
            <a:spLocks noGrp="1"/>
          </p:cNvSpPr>
          <p:nvPr>
            <p:ph type="sldNum" sz="quarter" idx="5"/>
          </p:nvPr>
        </p:nvSpPr>
        <p:spPr/>
        <p:txBody>
          <a:bodyPr/>
          <a:lstStyle/>
          <a:p>
            <a:fld id="{9611A95F-AC21-49FE-BF8F-36D2B040E8F3}" type="slidenum">
              <a:rPr lang="en-US" smtClean="0"/>
              <a:t>1</a:t>
            </a:fld>
            <a:endParaRPr lang="en-US"/>
          </a:p>
        </p:txBody>
      </p:sp>
    </p:spTree>
    <p:extLst>
      <p:ext uri="{BB962C8B-B14F-4D97-AF65-F5344CB8AC3E}">
        <p14:creationId xmlns:p14="http://schemas.microsoft.com/office/powerpoint/2010/main" val="1208532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4FB9AEB-267A-4E4C-8DD5-26C362CC9E35}" type="datetimeFigureOut">
              <a:rPr lang="en-US" smtClean="0"/>
              <a:t>10/8/2018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7B3E8-87C0-4B2E-8567-95E4879EC039}" type="slidenum">
              <a:rPr lang="en-US" smtClean="0"/>
              <a:t>‹#›</a:t>
            </a:fld>
            <a:endParaRPr lang="en-US"/>
          </a:p>
        </p:txBody>
      </p:sp>
    </p:spTree>
    <p:extLst>
      <p:ext uri="{BB962C8B-B14F-4D97-AF65-F5344CB8AC3E}">
        <p14:creationId xmlns:p14="http://schemas.microsoft.com/office/powerpoint/2010/main" val="2989958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FB9AEB-267A-4E4C-8DD5-26C362CC9E35}" type="datetimeFigureOut">
              <a:rPr lang="en-US" smtClean="0"/>
              <a:t>10/8/2018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7B3E8-87C0-4B2E-8567-95E4879EC039}" type="slidenum">
              <a:rPr lang="en-US" smtClean="0"/>
              <a:t>‹#›</a:t>
            </a:fld>
            <a:endParaRPr lang="en-US"/>
          </a:p>
        </p:txBody>
      </p:sp>
    </p:spTree>
    <p:extLst>
      <p:ext uri="{BB962C8B-B14F-4D97-AF65-F5344CB8AC3E}">
        <p14:creationId xmlns:p14="http://schemas.microsoft.com/office/powerpoint/2010/main" val="2208454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FB9AEB-267A-4E4C-8DD5-26C362CC9E35}" type="datetimeFigureOut">
              <a:rPr lang="en-US" smtClean="0"/>
              <a:t>10/8/2018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7B3E8-87C0-4B2E-8567-95E4879EC039}" type="slidenum">
              <a:rPr lang="en-US" smtClean="0"/>
              <a:t>‹#›</a:t>
            </a:fld>
            <a:endParaRPr lang="en-US"/>
          </a:p>
        </p:txBody>
      </p:sp>
    </p:spTree>
    <p:extLst>
      <p:ext uri="{BB962C8B-B14F-4D97-AF65-F5344CB8AC3E}">
        <p14:creationId xmlns:p14="http://schemas.microsoft.com/office/powerpoint/2010/main" val="2514691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FB9AEB-267A-4E4C-8DD5-26C362CC9E35}" type="datetimeFigureOut">
              <a:rPr lang="en-US" smtClean="0"/>
              <a:t>10/8/2018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7B3E8-87C0-4B2E-8567-95E4879EC039}" type="slidenum">
              <a:rPr lang="en-US" smtClean="0"/>
              <a:t>‹#›</a:t>
            </a:fld>
            <a:endParaRPr lang="en-US"/>
          </a:p>
        </p:txBody>
      </p:sp>
    </p:spTree>
    <p:extLst>
      <p:ext uri="{BB962C8B-B14F-4D97-AF65-F5344CB8AC3E}">
        <p14:creationId xmlns:p14="http://schemas.microsoft.com/office/powerpoint/2010/main" val="3130358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4FB9AEB-267A-4E4C-8DD5-26C362CC9E35}" type="datetimeFigureOut">
              <a:rPr lang="en-US" smtClean="0"/>
              <a:t>10/8/2018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87B3E8-87C0-4B2E-8567-95E4879EC039}" type="slidenum">
              <a:rPr lang="en-US" smtClean="0"/>
              <a:t>‹#›</a:t>
            </a:fld>
            <a:endParaRPr lang="en-US"/>
          </a:p>
        </p:txBody>
      </p:sp>
    </p:spTree>
    <p:extLst>
      <p:ext uri="{BB962C8B-B14F-4D97-AF65-F5344CB8AC3E}">
        <p14:creationId xmlns:p14="http://schemas.microsoft.com/office/powerpoint/2010/main" val="2465546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4FB9AEB-267A-4E4C-8DD5-26C362CC9E35}" type="datetimeFigureOut">
              <a:rPr lang="en-US" smtClean="0"/>
              <a:t>10/8/2018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87B3E8-87C0-4B2E-8567-95E4879EC039}" type="slidenum">
              <a:rPr lang="en-US" smtClean="0"/>
              <a:t>‹#›</a:t>
            </a:fld>
            <a:endParaRPr lang="en-US"/>
          </a:p>
        </p:txBody>
      </p:sp>
    </p:spTree>
    <p:extLst>
      <p:ext uri="{BB962C8B-B14F-4D97-AF65-F5344CB8AC3E}">
        <p14:creationId xmlns:p14="http://schemas.microsoft.com/office/powerpoint/2010/main" val="4174251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FB9AEB-267A-4E4C-8DD5-26C362CC9E35}" type="datetimeFigureOut">
              <a:rPr lang="en-US" smtClean="0"/>
              <a:t>10/8/2018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87B3E8-87C0-4B2E-8567-95E4879EC039}" type="slidenum">
              <a:rPr lang="en-US" smtClean="0"/>
              <a:t>‹#›</a:t>
            </a:fld>
            <a:endParaRPr lang="en-US"/>
          </a:p>
        </p:txBody>
      </p:sp>
    </p:spTree>
    <p:extLst>
      <p:ext uri="{BB962C8B-B14F-4D97-AF65-F5344CB8AC3E}">
        <p14:creationId xmlns:p14="http://schemas.microsoft.com/office/powerpoint/2010/main" val="3629318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4FB9AEB-267A-4E4C-8DD5-26C362CC9E35}" type="datetimeFigureOut">
              <a:rPr lang="en-US" smtClean="0"/>
              <a:t>10/8/2018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87B3E8-87C0-4B2E-8567-95E4879EC039}" type="slidenum">
              <a:rPr lang="en-US" smtClean="0"/>
              <a:t>‹#›</a:t>
            </a:fld>
            <a:endParaRPr lang="en-US"/>
          </a:p>
        </p:txBody>
      </p:sp>
    </p:spTree>
    <p:extLst>
      <p:ext uri="{BB962C8B-B14F-4D97-AF65-F5344CB8AC3E}">
        <p14:creationId xmlns:p14="http://schemas.microsoft.com/office/powerpoint/2010/main" val="2306811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FB9AEB-267A-4E4C-8DD5-26C362CC9E35}" type="datetimeFigureOut">
              <a:rPr lang="en-US" smtClean="0"/>
              <a:t>10/8/2018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87B3E8-87C0-4B2E-8567-95E4879EC039}" type="slidenum">
              <a:rPr lang="en-US" smtClean="0"/>
              <a:t>‹#›</a:t>
            </a:fld>
            <a:endParaRPr lang="en-US"/>
          </a:p>
        </p:txBody>
      </p:sp>
    </p:spTree>
    <p:extLst>
      <p:ext uri="{BB962C8B-B14F-4D97-AF65-F5344CB8AC3E}">
        <p14:creationId xmlns:p14="http://schemas.microsoft.com/office/powerpoint/2010/main" val="2957977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4FB9AEB-267A-4E4C-8DD5-26C362CC9E35}" type="datetimeFigureOut">
              <a:rPr lang="en-US" smtClean="0"/>
              <a:t>10/8/2018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87B3E8-87C0-4B2E-8567-95E4879EC039}" type="slidenum">
              <a:rPr lang="en-US" smtClean="0"/>
              <a:t>‹#›</a:t>
            </a:fld>
            <a:endParaRPr lang="en-US"/>
          </a:p>
        </p:txBody>
      </p:sp>
    </p:spTree>
    <p:extLst>
      <p:ext uri="{BB962C8B-B14F-4D97-AF65-F5344CB8AC3E}">
        <p14:creationId xmlns:p14="http://schemas.microsoft.com/office/powerpoint/2010/main" val="758575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4FB9AEB-267A-4E4C-8DD5-26C362CC9E35}" type="datetimeFigureOut">
              <a:rPr lang="en-US" smtClean="0"/>
              <a:t>10/8/2018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87B3E8-87C0-4B2E-8567-95E4879EC039}" type="slidenum">
              <a:rPr lang="en-US" smtClean="0"/>
              <a:t>‹#›</a:t>
            </a:fld>
            <a:endParaRPr lang="en-US"/>
          </a:p>
        </p:txBody>
      </p:sp>
    </p:spTree>
    <p:extLst>
      <p:ext uri="{BB962C8B-B14F-4D97-AF65-F5344CB8AC3E}">
        <p14:creationId xmlns:p14="http://schemas.microsoft.com/office/powerpoint/2010/main" val="317013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74FB9AEB-267A-4E4C-8DD5-26C362CC9E35}" type="datetimeFigureOut">
              <a:rPr lang="en-US" smtClean="0"/>
              <a:t>10/8/2018</a:t>
            </a:fld>
            <a:endParaRPr lang="en-US"/>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0187B3E8-87C0-4B2E-8567-95E4879EC039}" type="slidenum">
              <a:rPr lang="en-US" smtClean="0"/>
              <a:t>‹#›</a:t>
            </a:fld>
            <a:endParaRPr lang="en-US"/>
          </a:p>
        </p:txBody>
      </p:sp>
    </p:spTree>
    <p:extLst>
      <p:ext uri="{BB962C8B-B14F-4D97-AF65-F5344CB8AC3E}">
        <p14:creationId xmlns:p14="http://schemas.microsoft.com/office/powerpoint/2010/main" val="15923682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688D0-4F87-41AB-AB0D-F788FAA30FF0}"/>
              </a:ext>
            </a:extLst>
          </p:cNvPr>
          <p:cNvSpPr>
            <a:spLocks noGrp="1"/>
          </p:cNvSpPr>
          <p:nvPr>
            <p:ph type="ctrTitle"/>
          </p:nvPr>
        </p:nvSpPr>
        <p:spPr>
          <a:xfrm>
            <a:off x="514350" y="2558797"/>
            <a:ext cx="5829300" cy="789516"/>
          </a:xfrm>
        </p:spPr>
        <p:txBody>
          <a:bodyPr/>
          <a:lstStyle/>
          <a:p>
            <a:pPr algn="l"/>
            <a:r>
              <a:rPr lang="en-US" dirty="0"/>
              <a:t>Disclaimer</a:t>
            </a:r>
          </a:p>
        </p:txBody>
      </p:sp>
      <p:sp>
        <p:nvSpPr>
          <p:cNvPr id="3" name="Subtitle 2">
            <a:extLst>
              <a:ext uri="{FF2B5EF4-FFF2-40B4-BE49-F238E27FC236}">
                <a16:creationId xmlns:a16="http://schemas.microsoft.com/office/drawing/2014/main" id="{63989FAB-C7A0-4481-8351-9F2E9BC8B5A2}"/>
              </a:ext>
            </a:extLst>
          </p:cNvPr>
          <p:cNvSpPr>
            <a:spLocks noGrp="1"/>
          </p:cNvSpPr>
          <p:nvPr>
            <p:ph type="subTitle" idx="1"/>
          </p:nvPr>
        </p:nvSpPr>
        <p:spPr>
          <a:xfrm>
            <a:off x="514350" y="3751724"/>
            <a:ext cx="6061262" cy="3966873"/>
          </a:xfrm>
        </p:spPr>
        <p:txBody>
          <a:bodyPr>
            <a:normAutofit/>
          </a:bodyPr>
          <a:lstStyle/>
          <a:p>
            <a:pPr algn="l"/>
            <a:r>
              <a:rPr lang="en-US" dirty="0"/>
              <a:t>OneSource for Longevity Readiness Inc is recognized by the IRS as a 501(c) 3 non-profit organization that provides educational workshops and coaching. Our coaches and community educators are trained professionals and must have a minimum of 5 years of real-world experience in their field. They have been required to pass a series of training sessions on how to properly educate in a non-profit setting.</a:t>
            </a:r>
            <a:br>
              <a:rPr lang="en-US" dirty="0"/>
            </a:br>
            <a:br>
              <a:rPr lang="en-US" dirty="0"/>
            </a:br>
            <a:r>
              <a:rPr lang="en-US" dirty="0"/>
              <a:t>The workshops do not promote or endorse any specific products, companies and no selling is allowed. The workshops are for general education only and are not intended to be construed as Investment, Tax, Legal, Medical or Financial Advice. Attendees should seek the assistance of a professionals prior to implementing any of the ideas or strategies discussed at the workshop.</a:t>
            </a:r>
          </a:p>
        </p:txBody>
      </p:sp>
      <p:cxnSp>
        <p:nvCxnSpPr>
          <p:cNvPr id="5" name="Straight Connector 4">
            <a:extLst>
              <a:ext uri="{FF2B5EF4-FFF2-40B4-BE49-F238E27FC236}">
                <a16:creationId xmlns:a16="http://schemas.microsoft.com/office/drawing/2014/main" id="{E6D8E28E-D4CC-48FE-BE76-9231DE2DA613}"/>
              </a:ext>
            </a:extLst>
          </p:cNvPr>
          <p:cNvCxnSpPr/>
          <p:nvPr/>
        </p:nvCxnSpPr>
        <p:spPr>
          <a:xfrm>
            <a:off x="514350" y="3361758"/>
            <a:ext cx="5859556"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9FB0EE4-ED06-4CD1-8EB0-097BA233233B}"/>
              </a:ext>
            </a:extLst>
          </p:cNvPr>
          <p:cNvCxnSpPr/>
          <p:nvPr/>
        </p:nvCxnSpPr>
        <p:spPr>
          <a:xfrm>
            <a:off x="514350" y="7897899"/>
            <a:ext cx="5859556"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727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k_mobley_and_mary_mobley_proposal_Page_09">
            <a:extLst>
              <a:ext uri="{FF2B5EF4-FFF2-40B4-BE49-F238E27FC236}">
                <a16:creationId xmlns:a16="http://schemas.microsoft.com/office/drawing/2014/main" id="{7A151867-A5C2-4879-80E5-98220CC5906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3715" y="0"/>
            <a:ext cx="7065433" cy="9144000"/>
          </a:xfrm>
          <a:prstGeom prst="rect">
            <a:avLst/>
          </a:prstGeom>
        </p:spPr>
      </p:pic>
    </p:spTree>
    <p:extLst>
      <p:ext uri="{BB962C8B-B14F-4D97-AF65-F5344CB8AC3E}">
        <p14:creationId xmlns:p14="http://schemas.microsoft.com/office/powerpoint/2010/main" val="2964233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k_mobley_and_mary_mobley_proposal_Page_10">
            <a:extLst>
              <a:ext uri="{FF2B5EF4-FFF2-40B4-BE49-F238E27FC236}">
                <a16:creationId xmlns:a16="http://schemas.microsoft.com/office/drawing/2014/main" id="{018E8B70-F47A-4266-B196-5A40A5E7BF7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3715" y="0"/>
            <a:ext cx="7065433" cy="9144000"/>
          </a:xfrm>
          <a:prstGeom prst="rect">
            <a:avLst/>
          </a:prstGeom>
        </p:spPr>
      </p:pic>
    </p:spTree>
    <p:extLst>
      <p:ext uri="{BB962C8B-B14F-4D97-AF65-F5344CB8AC3E}">
        <p14:creationId xmlns:p14="http://schemas.microsoft.com/office/powerpoint/2010/main" val="2250508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k_mobley_and_mary_mobley_proposal_Page_11">
            <a:extLst>
              <a:ext uri="{FF2B5EF4-FFF2-40B4-BE49-F238E27FC236}">
                <a16:creationId xmlns:a16="http://schemas.microsoft.com/office/drawing/2014/main" id="{22E60699-A503-466A-8B44-05F17F95D86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3715" y="0"/>
            <a:ext cx="7065433" cy="9144000"/>
          </a:xfrm>
          <a:prstGeom prst="rect">
            <a:avLst/>
          </a:prstGeom>
        </p:spPr>
      </p:pic>
    </p:spTree>
    <p:extLst>
      <p:ext uri="{BB962C8B-B14F-4D97-AF65-F5344CB8AC3E}">
        <p14:creationId xmlns:p14="http://schemas.microsoft.com/office/powerpoint/2010/main" val="1963283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k_mobley_and_mary_mobley_proposal_Page_12">
            <a:extLst>
              <a:ext uri="{FF2B5EF4-FFF2-40B4-BE49-F238E27FC236}">
                <a16:creationId xmlns:a16="http://schemas.microsoft.com/office/drawing/2014/main" id="{430B1517-B3E1-468B-9127-0279C6C3F5D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51885" y="0"/>
            <a:ext cx="6352116" cy="9144000"/>
          </a:xfrm>
          <a:prstGeom prst="rect">
            <a:avLst/>
          </a:prstGeom>
        </p:spPr>
      </p:pic>
    </p:spTree>
    <p:extLst>
      <p:ext uri="{BB962C8B-B14F-4D97-AF65-F5344CB8AC3E}">
        <p14:creationId xmlns:p14="http://schemas.microsoft.com/office/powerpoint/2010/main" val="1773050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k_mobley_and_mary_mobley_proposal_Page_13">
            <a:extLst>
              <a:ext uri="{FF2B5EF4-FFF2-40B4-BE49-F238E27FC236}">
                <a16:creationId xmlns:a16="http://schemas.microsoft.com/office/drawing/2014/main" id="{CC661EDD-F886-4ADB-B77B-71F9EC94A75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3715" y="0"/>
            <a:ext cx="7065433" cy="9144000"/>
          </a:xfrm>
          <a:prstGeom prst="rect">
            <a:avLst/>
          </a:prstGeom>
        </p:spPr>
      </p:pic>
    </p:spTree>
    <p:extLst>
      <p:ext uri="{BB962C8B-B14F-4D97-AF65-F5344CB8AC3E}">
        <p14:creationId xmlns:p14="http://schemas.microsoft.com/office/powerpoint/2010/main" val="1768012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C214B6-BBE4-40D3-B328-1DA4CE181ECF}"/>
              </a:ext>
            </a:extLst>
          </p:cNvPr>
          <p:cNvSpPr txBox="1"/>
          <p:nvPr/>
        </p:nvSpPr>
        <p:spPr>
          <a:xfrm>
            <a:off x="169173" y="2577626"/>
            <a:ext cx="6519655" cy="2536464"/>
          </a:xfrm>
          <a:prstGeom prst="rect">
            <a:avLst/>
          </a:prstGeom>
          <a:noFill/>
        </p:spPr>
        <p:txBody>
          <a:bodyPr wrap="square" rtlCol="0">
            <a:spAutoFit/>
          </a:bodyPr>
          <a:lstStyle/>
          <a:p>
            <a:pPr algn="ctr"/>
            <a:r>
              <a:rPr lang="en-US" sz="5294" b="1" cap="small" dirty="0"/>
              <a:t>Some of the Topics </a:t>
            </a:r>
            <a:br>
              <a:rPr lang="en-US" sz="5294" b="1" cap="small" dirty="0"/>
            </a:br>
            <a:r>
              <a:rPr lang="en-US" sz="5294" b="1" cap="small" dirty="0"/>
              <a:t>Covered within the </a:t>
            </a:r>
            <a:br>
              <a:rPr lang="en-US" sz="5294" b="1" cap="small" dirty="0"/>
            </a:br>
            <a:r>
              <a:rPr lang="en-US" sz="5294" b="1" cap="small" dirty="0"/>
              <a:t>Survivors Guide are…</a:t>
            </a:r>
          </a:p>
        </p:txBody>
      </p:sp>
    </p:spTree>
    <p:extLst>
      <p:ext uri="{BB962C8B-B14F-4D97-AF65-F5344CB8AC3E}">
        <p14:creationId xmlns:p14="http://schemas.microsoft.com/office/powerpoint/2010/main" val="3993871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k_mobley_and_mary_mobley_proposal_Page_19">
            <a:extLst>
              <a:ext uri="{FF2B5EF4-FFF2-40B4-BE49-F238E27FC236}">
                <a16:creationId xmlns:a16="http://schemas.microsoft.com/office/drawing/2014/main" id="{A83853EB-2EC6-4C0F-8902-7B7847F3ED9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3715" y="0"/>
            <a:ext cx="7065433" cy="9144000"/>
          </a:xfrm>
          <a:prstGeom prst="rect">
            <a:avLst/>
          </a:prstGeom>
        </p:spPr>
      </p:pic>
    </p:spTree>
    <p:extLst>
      <p:ext uri="{BB962C8B-B14F-4D97-AF65-F5344CB8AC3E}">
        <p14:creationId xmlns:p14="http://schemas.microsoft.com/office/powerpoint/2010/main" val="3855294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k_mobley_and_mary_mobley_proposal_Page_23">
            <a:extLst>
              <a:ext uri="{FF2B5EF4-FFF2-40B4-BE49-F238E27FC236}">
                <a16:creationId xmlns:a16="http://schemas.microsoft.com/office/drawing/2014/main" id="{2A604CC5-548A-46A4-B07E-E3F931935F6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3715" y="0"/>
            <a:ext cx="7065433" cy="9144000"/>
          </a:xfrm>
          <a:prstGeom prst="rect">
            <a:avLst/>
          </a:prstGeom>
        </p:spPr>
      </p:pic>
    </p:spTree>
    <p:extLst>
      <p:ext uri="{BB962C8B-B14F-4D97-AF65-F5344CB8AC3E}">
        <p14:creationId xmlns:p14="http://schemas.microsoft.com/office/powerpoint/2010/main" val="1746707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k_mobley_and_mary_mobley_proposal_Page_30">
            <a:extLst>
              <a:ext uri="{FF2B5EF4-FFF2-40B4-BE49-F238E27FC236}">
                <a16:creationId xmlns:a16="http://schemas.microsoft.com/office/drawing/2014/main" id="{63B36758-5DDC-4E8B-A6DB-2AEED666117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3715" y="0"/>
            <a:ext cx="7065433" cy="9144000"/>
          </a:xfrm>
          <a:prstGeom prst="rect">
            <a:avLst/>
          </a:prstGeom>
        </p:spPr>
      </p:pic>
    </p:spTree>
    <p:extLst>
      <p:ext uri="{BB962C8B-B14F-4D97-AF65-F5344CB8AC3E}">
        <p14:creationId xmlns:p14="http://schemas.microsoft.com/office/powerpoint/2010/main" val="1236808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k_mobley_and_mary_mobley_proposal_Page_31">
            <a:extLst>
              <a:ext uri="{FF2B5EF4-FFF2-40B4-BE49-F238E27FC236}">
                <a16:creationId xmlns:a16="http://schemas.microsoft.com/office/drawing/2014/main" id="{A5E6F45D-822C-4BDC-8491-A1EDECAE03F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3715" y="0"/>
            <a:ext cx="7065433" cy="9144000"/>
          </a:xfrm>
          <a:prstGeom prst="rect">
            <a:avLst/>
          </a:prstGeom>
        </p:spPr>
      </p:pic>
    </p:spTree>
    <p:extLst>
      <p:ext uri="{BB962C8B-B14F-4D97-AF65-F5344CB8AC3E}">
        <p14:creationId xmlns:p14="http://schemas.microsoft.com/office/powerpoint/2010/main" val="3416011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k_mobley_and_mary_mobley_proposal_Page_01">
            <a:extLst>
              <a:ext uri="{FF2B5EF4-FFF2-40B4-BE49-F238E27FC236}">
                <a16:creationId xmlns:a16="http://schemas.microsoft.com/office/drawing/2014/main" id="{622CF4E6-C31E-44FA-8B80-3B6B3D901B0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5615" y="0"/>
            <a:ext cx="6989233" cy="9144000"/>
          </a:xfrm>
          <a:prstGeom prst="rect">
            <a:avLst/>
          </a:prstGeom>
        </p:spPr>
      </p:pic>
    </p:spTree>
    <p:extLst>
      <p:ext uri="{BB962C8B-B14F-4D97-AF65-F5344CB8AC3E}">
        <p14:creationId xmlns:p14="http://schemas.microsoft.com/office/powerpoint/2010/main" val="3921910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k_mobley_and_mary_mobley_proposal_Page_32">
            <a:extLst>
              <a:ext uri="{FF2B5EF4-FFF2-40B4-BE49-F238E27FC236}">
                <a16:creationId xmlns:a16="http://schemas.microsoft.com/office/drawing/2014/main" id="{F12AC3D2-07C9-4823-88E1-0D94155AAC5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3715" y="0"/>
            <a:ext cx="7065433" cy="9144000"/>
          </a:xfrm>
          <a:prstGeom prst="rect">
            <a:avLst/>
          </a:prstGeom>
        </p:spPr>
      </p:pic>
    </p:spTree>
    <p:extLst>
      <p:ext uri="{BB962C8B-B14F-4D97-AF65-F5344CB8AC3E}">
        <p14:creationId xmlns:p14="http://schemas.microsoft.com/office/powerpoint/2010/main" val="3695412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k_mobley_and_mary_mobley_proposal_Page_34">
            <a:extLst>
              <a:ext uri="{FF2B5EF4-FFF2-40B4-BE49-F238E27FC236}">
                <a16:creationId xmlns:a16="http://schemas.microsoft.com/office/drawing/2014/main" id="{429DC1BC-5959-4515-BC35-390B182F4C0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3715" y="0"/>
            <a:ext cx="7065433" cy="9144000"/>
          </a:xfrm>
          <a:prstGeom prst="rect">
            <a:avLst/>
          </a:prstGeom>
        </p:spPr>
      </p:pic>
    </p:spTree>
    <p:extLst>
      <p:ext uri="{BB962C8B-B14F-4D97-AF65-F5344CB8AC3E}">
        <p14:creationId xmlns:p14="http://schemas.microsoft.com/office/powerpoint/2010/main" val="2896735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k_mobley_and_mary_mobley_proposal_Page_36">
            <a:extLst>
              <a:ext uri="{FF2B5EF4-FFF2-40B4-BE49-F238E27FC236}">
                <a16:creationId xmlns:a16="http://schemas.microsoft.com/office/drawing/2014/main" id="{49032F2B-4139-4725-9341-E8B7CBB4772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3715" y="0"/>
            <a:ext cx="7065433" cy="9144000"/>
          </a:xfrm>
          <a:prstGeom prst="rect">
            <a:avLst/>
          </a:prstGeom>
        </p:spPr>
      </p:pic>
    </p:spTree>
    <p:extLst>
      <p:ext uri="{BB962C8B-B14F-4D97-AF65-F5344CB8AC3E}">
        <p14:creationId xmlns:p14="http://schemas.microsoft.com/office/powerpoint/2010/main" val="3298613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k_mobley_and_mary_mobley_proposal_Page_37">
            <a:extLst>
              <a:ext uri="{FF2B5EF4-FFF2-40B4-BE49-F238E27FC236}">
                <a16:creationId xmlns:a16="http://schemas.microsoft.com/office/drawing/2014/main" id="{748C6D72-0680-46BA-85E8-163C8826FAA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22766" y="0"/>
            <a:ext cx="7101417" cy="9144000"/>
          </a:xfrm>
          <a:prstGeom prst="rect">
            <a:avLst/>
          </a:prstGeom>
        </p:spPr>
      </p:pic>
    </p:spTree>
    <p:extLst>
      <p:ext uri="{BB962C8B-B14F-4D97-AF65-F5344CB8AC3E}">
        <p14:creationId xmlns:p14="http://schemas.microsoft.com/office/powerpoint/2010/main" val="378676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k_mobley_and_mary_mobley_proposal_Page_38">
            <a:extLst>
              <a:ext uri="{FF2B5EF4-FFF2-40B4-BE49-F238E27FC236}">
                <a16:creationId xmlns:a16="http://schemas.microsoft.com/office/drawing/2014/main" id="{C58E4F38-78D5-4D0B-8ECF-1145CC72553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9700" y="0"/>
            <a:ext cx="7137400" cy="9144000"/>
          </a:xfrm>
          <a:prstGeom prst="rect">
            <a:avLst/>
          </a:prstGeom>
        </p:spPr>
      </p:pic>
    </p:spTree>
    <p:extLst>
      <p:ext uri="{BB962C8B-B14F-4D97-AF65-F5344CB8AC3E}">
        <p14:creationId xmlns:p14="http://schemas.microsoft.com/office/powerpoint/2010/main" val="3648888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k_mobley_and_mary_mobley_proposal_Page_39">
            <a:extLst>
              <a:ext uri="{FF2B5EF4-FFF2-40B4-BE49-F238E27FC236}">
                <a16:creationId xmlns:a16="http://schemas.microsoft.com/office/drawing/2014/main" id="{27A0F597-E9EE-48AE-8785-28173157549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3715" y="0"/>
            <a:ext cx="7065433" cy="9144000"/>
          </a:xfrm>
          <a:prstGeom prst="rect">
            <a:avLst/>
          </a:prstGeom>
        </p:spPr>
      </p:pic>
    </p:spTree>
    <p:extLst>
      <p:ext uri="{BB962C8B-B14F-4D97-AF65-F5344CB8AC3E}">
        <p14:creationId xmlns:p14="http://schemas.microsoft.com/office/powerpoint/2010/main" val="2413771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k_mobley_and_mary_mobley_proposal_Page_40">
            <a:extLst>
              <a:ext uri="{FF2B5EF4-FFF2-40B4-BE49-F238E27FC236}">
                <a16:creationId xmlns:a16="http://schemas.microsoft.com/office/drawing/2014/main" id="{3FADC9D3-86AF-47A9-979D-8C7CC3EFE1C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3715" y="0"/>
            <a:ext cx="7065433" cy="9144000"/>
          </a:xfrm>
          <a:prstGeom prst="rect">
            <a:avLst/>
          </a:prstGeom>
        </p:spPr>
      </p:pic>
    </p:spTree>
    <p:extLst>
      <p:ext uri="{BB962C8B-B14F-4D97-AF65-F5344CB8AC3E}">
        <p14:creationId xmlns:p14="http://schemas.microsoft.com/office/powerpoint/2010/main" val="2328644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k_mobley_and_mary_mobley_proposal_Page_41">
            <a:extLst>
              <a:ext uri="{FF2B5EF4-FFF2-40B4-BE49-F238E27FC236}">
                <a16:creationId xmlns:a16="http://schemas.microsoft.com/office/drawing/2014/main" id="{8A744E9D-816B-4FD3-926C-79A416B2D2F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3715" y="0"/>
            <a:ext cx="7065433" cy="9144000"/>
          </a:xfrm>
          <a:prstGeom prst="rect">
            <a:avLst/>
          </a:prstGeom>
        </p:spPr>
      </p:pic>
    </p:spTree>
    <p:extLst>
      <p:ext uri="{BB962C8B-B14F-4D97-AF65-F5344CB8AC3E}">
        <p14:creationId xmlns:p14="http://schemas.microsoft.com/office/powerpoint/2010/main" val="2247163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k_mobley_and_mary_mobley_proposal_Page_42">
            <a:extLst>
              <a:ext uri="{FF2B5EF4-FFF2-40B4-BE49-F238E27FC236}">
                <a16:creationId xmlns:a16="http://schemas.microsoft.com/office/drawing/2014/main" id="{3ECE53E2-9723-46C4-A25B-CD08482379F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3715" y="0"/>
            <a:ext cx="7065433" cy="9144000"/>
          </a:xfrm>
          <a:prstGeom prst="rect">
            <a:avLst/>
          </a:prstGeom>
        </p:spPr>
      </p:pic>
    </p:spTree>
    <p:extLst>
      <p:ext uri="{BB962C8B-B14F-4D97-AF65-F5344CB8AC3E}">
        <p14:creationId xmlns:p14="http://schemas.microsoft.com/office/powerpoint/2010/main" val="24438255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k_mobley_and_mary_mobley_proposal_Page_43">
            <a:extLst>
              <a:ext uri="{FF2B5EF4-FFF2-40B4-BE49-F238E27FC236}">
                <a16:creationId xmlns:a16="http://schemas.microsoft.com/office/drawing/2014/main" id="{A2553798-D39A-4969-B243-C4E7F91CF2A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80433" y="0"/>
            <a:ext cx="7016751" cy="9144000"/>
          </a:xfrm>
          <a:prstGeom prst="rect">
            <a:avLst/>
          </a:prstGeom>
        </p:spPr>
      </p:pic>
    </p:spTree>
    <p:extLst>
      <p:ext uri="{BB962C8B-B14F-4D97-AF65-F5344CB8AC3E}">
        <p14:creationId xmlns:p14="http://schemas.microsoft.com/office/powerpoint/2010/main" val="2761028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k_mobley_and_mary_mobley_proposal_Page_02">
            <a:extLst>
              <a:ext uri="{FF2B5EF4-FFF2-40B4-BE49-F238E27FC236}">
                <a16:creationId xmlns:a16="http://schemas.microsoft.com/office/drawing/2014/main" id="{0540D90E-6CE8-4338-8646-A1D43CE0443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3715" y="0"/>
            <a:ext cx="7065433" cy="9144000"/>
          </a:xfrm>
          <a:prstGeom prst="rect">
            <a:avLst/>
          </a:prstGeom>
        </p:spPr>
      </p:pic>
    </p:spTree>
    <p:extLst>
      <p:ext uri="{BB962C8B-B14F-4D97-AF65-F5344CB8AC3E}">
        <p14:creationId xmlns:p14="http://schemas.microsoft.com/office/powerpoint/2010/main" val="14705305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k_mobley_and_mary_mobley_proposal_Page_83">
            <a:extLst>
              <a:ext uri="{FF2B5EF4-FFF2-40B4-BE49-F238E27FC236}">
                <a16:creationId xmlns:a16="http://schemas.microsoft.com/office/drawing/2014/main" id="{391306DC-ED44-43DB-996F-92CE2C5F111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3715" y="0"/>
            <a:ext cx="7065433" cy="9144000"/>
          </a:xfrm>
          <a:prstGeom prst="rect">
            <a:avLst/>
          </a:prstGeom>
        </p:spPr>
      </p:pic>
    </p:spTree>
    <p:extLst>
      <p:ext uri="{BB962C8B-B14F-4D97-AF65-F5344CB8AC3E}">
        <p14:creationId xmlns:p14="http://schemas.microsoft.com/office/powerpoint/2010/main" val="38943789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k_mobley_and_mary_mobley_proposal_Page_84">
            <a:extLst>
              <a:ext uri="{FF2B5EF4-FFF2-40B4-BE49-F238E27FC236}">
                <a16:creationId xmlns:a16="http://schemas.microsoft.com/office/drawing/2014/main" id="{6B7C9738-D032-41BE-A439-2B6E2A30F89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3715" y="0"/>
            <a:ext cx="7065433" cy="9144000"/>
          </a:xfrm>
          <a:prstGeom prst="rect">
            <a:avLst/>
          </a:prstGeom>
        </p:spPr>
      </p:pic>
    </p:spTree>
    <p:extLst>
      <p:ext uri="{BB962C8B-B14F-4D97-AF65-F5344CB8AC3E}">
        <p14:creationId xmlns:p14="http://schemas.microsoft.com/office/powerpoint/2010/main" val="6804639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k_mobley_and_mary_mobley_proposal_Page_85">
            <a:extLst>
              <a:ext uri="{FF2B5EF4-FFF2-40B4-BE49-F238E27FC236}">
                <a16:creationId xmlns:a16="http://schemas.microsoft.com/office/drawing/2014/main" id="{4C20C060-7B15-4E7F-9A5D-EBD86AE1B85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3715" y="0"/>
            <a:ext cx="7065433" cy="9144000"/>
          </a:xfrm>
          <a:prstGeom prst="rect">
            <a:avLst/>
          </a:prstGeom>
        </p:spPr>
      </p:pic>
    </p:spTree>
    <p:extLst>
      <p:ext uri="{BB962C8B-B14F-4D97-AF65-F5344CB8AC3E}">
        <p14:creationId xmlns:p14="http://schemas.microsoft.com/office/powerpoint/2010/main" val="38230268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k_mobley_and_mary_mobley_proposal_Page_86">
            <a:extLst>
              <a:ext uri="{FF2B5EF4-FFF2-40B4-BE49-F238E27FC236}">
                <a16:creationId xmlns:a16="http://schemas.microsoft.com/office/drawing/2014/main" id="{53363EB9-B5BF-405F-A731-5763FE40135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3715" y="0"/>
            <a:ext cx="7065433" cy="9144000"/>
          </a:xfrm>
          <a:prstGeom prst="rect">
            <a:avLst/>
          </a:prstGeom>
        </p:spPr>
      </p:pic>
    </p:spTree>
    <p:extLst>
      <p:ext uri="{BB962C8B-B14F-4D97-AF65-F5344CB8AC3E}">
        <p14:creationId xmlns:p14="http://schemas.microsoft.com/office/powerpoint/2010/main" val="3664491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k_mobley_and_mary_mobley_proposal_Page_87">
            <a:extLst>
              <a:ext uri="{FF2B5EF4-FFF2-40B4-BE49-F238E27FC236}">
                <a16:creationId xmlns:a16="http://schemas.microsoft.com/office/drawing/2014/main" id="{A7594B06-B912-4F34-92EF-89FB875D1A9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3715" y="0"/>
            <a:ext cx="7065433" cy="9144000"/>
          </a:xfrm>
          <a:prstGeom prst="rect">
            <a:avLst/>
          </a:prstGeom>
        </p:spPr>
      </p:pic>
    </p:spTree>
    <p:extLst>
      <p:ext uri="{BB962C8B-B14F-4D97-AF65-F5344CB8AC3E}">
        <p14:creationId xmlns:p14="http://schemas.microsoft.com/office/powerpoint/2010/main" val="35009710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k_mobley_and_mary_mobley_proposal_Page_88">
            <a:extLst>
              <a:ext uri="{FF2B5EF4-FFF2-40B4-BE49-F238E27FC236}">
                <a16:creationId xmlns:a16="http://schemas.microsoft.com/office/drawing/2014/main" id="{E8E11851-0BF0-4785-9312-37FC0F20F6D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86782" y="0"/>
            <a:ext cx="7031567" cy="9144000"/>
          </a:xfrm>
          <a:prstGeom prst="rect">
            <a:avLst/>
          </a:prstGeom>
        </p:spPr>
      </p:pic>
    </p:spTree>
    <p:extLst>
      <p:ext uri="{BB962C8B-B14F-4D97-AF65-F5344CB8AC3E}">
        <p14:creationId xmlns:p14="http://schemas.microsoft.com/office/powerpoint/2010/main" val="40977084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k_mobley_and_mary_mobley_proposal_Page_89">
            <a:extLst>
              <a:ext uri="{FF2B5EF4-FFF2-40B4-BE49-F238E27FC236}">
                <a16:creationId xmlns:a16="http://schemas.microsoft.com/office/drawing/2014/main" id="{08F46866-D550-46E4-BA01-C55CB4676F7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3715" y="0"/>
            <a:ext cx="7065433" cy="9144000"/>
          </a:xfrm>
          <a:prstGeom prst="rect">
            <a:avLst/>
          </a:prstGeom>
        </p:spPr>
      </p:pic>
    </p:spTree>
    <p:extLst>
      <p:ext uri="{BB962C8B-B14F-4D97-AF65-F5344CB8AC3E}">
        <p14:creationId xmlns:p14="http://schemas.microsoft.com/office/powerpoint/2010/main" val="3586784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k_mobley_and_mary_mobley_proposal_Page_03">
            <a:extLst>
              <a:ext uri="{FF2B5EF4-FFF2-40B4-BE49-F238E27FC236}">
                <a16:creationId xmlns:a16="http://schemas.microsoft.com/office/drawing/2014/main" id="{C99BC8EF-1336-4C60-8B94-61C6163973B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3715" y="0"/>
            <a:ext cx="7065433" cy="9144000"/>
          </a:xfrm>
          <a:prstGeom prst="rect">
            <a:avLst/>
          </a:prstGeom>
        </p:spPr>
      </p:pic>
    </p:spTree>
    <p:extLst>
      <p:ext uri="{BB962C8B-B14F-4D97-AF65-F5344CB8AC3E}">
        <p14:creationId xmlns:p14="http://schemas.microsoft.com/office/powerpoint/2010/main" val="452485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k_mobley_and_mary_mobley_proposal_Page_04">
            <a:extLst>
              <a:ext uri="{FF2B5EF4-FFF2-40B4-BE49-F238E27FC236}">
                <a16:creationId xmlns:a16="http://schemas.microsoft.com/office/drawing/2014/main" id="{633F5878-60D8-48F1-A23D-6F9D04B02E2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3715" y="0"/>
            <a:ext cx="7065433" cy="9144000"/>
          </a:xfrm>
          <a:prstGeom prst="rect">
            <a:avLst/>
          </a:prstGeom>
        </p:spPr>
      </p:pic>
    </p:spTree>
    <p:extLst>
      <p:ext uri="{BB962C8B-B14F-4D97-AF65-F5344CB8AC3E}">
        <p14:creationId xmlns:p14="http://schemas.microsoft.com/office/powerpoint/2010/main" val="631088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k_mobley_and_mary_mobley_proposal_Page_05">
            <a:extLst>
              <a:ext uri="{FF2B5EF4-FFF2-40B4-BE49-F238E27FC236}">
                <a16:creationId xmlns:a16="http://schemas.microsoft.com/office/drawing/2014/main" id="{75646D58-0968-4673-AB4B-65658755513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3715" y="0"/>
            <a:ext cx="7065433" cy="9144000"/>
          </a:xfrm>
          <a:prstGeom prst="rect">
            <a:avLst/>
          </a:prstGeom>
        </p:spPr>
      </p:pic>
    </p:spTree>
    <p:extLst>
      <p:ext uri="{BB962C8B-B14F-4D97-AF65-F5344CB8AC3E}">
        <p14:creationId xmlns:p14="http://schemas.microsoft.com/office/powerpoint/2010/main" val="1158425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k_mobley_and_mary_mobley_proposal_Page_06">
            <a:extLst>
              <a:ext uri="{FF2B5EF4-FFF2-40B4-BE49-F238E27FC236}">
                <a16:creationId xmlns:a16="http://schemas.microsoft.com/office/drawing/2014/main" id="{F15AE9E7-6E78-426F-82F3-BE00D3C1C96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86782" y="0"/>
            <a:ext cx="7031567" cy="9144000"/>
          </a:xfrm>
          <a:prstGeom prst="rect">
            <a:avLst/>
          </a:prstGeom>
        </p:spPr>
      </p:pic>
    </p:spTree>
    <p:extLst>
      <p:ext uri="{BB962C8B-B14F-4D97-AF65-F5344CB8AC3E}">
        <p14:creationId xmlns:p14="http://schemas.microsoft.com/office/powerpoint/2010/main" val="2950907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k_mobley_and_mary_mobley_proposal_Page_07">
            <a:extLst>
              <a:ext uri="{FF2B5EF4-FFF2-40B4-BE49-F238E27FC236}">
                <a16:creationId xmlns:a16="http://schemas.microsoft.com/office/drawing/2014/main" id="{B3CBDCAD-1541-4682-8883-6FBC7EF0256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3715" y="0"/>
            <a:ext cx="7065433" cy="9144000"/>
          </a:xfrm>
          <a:prstGeom prst="rect">
            <a:avLst/>
          </a:prstGeom>
        </p:spPr>
      </p:pic>
    </p:spTree>
    <p:extLst>
      <p:ext uri="{BB962C8B-B14F-4D97-AF65-F5344CB8AC3E}">
        <p14:creationId xmlns:p14="http://schemas.microsoft.com/office/powerpoint/2010/main" val="1596998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k_mobley_and_mary_mobley_proposal_Page_08">
            <a:extLst>
              <a:ext uri="{FF2B5EF4-FFF2-40B4-BE49-F238E27FC236}">
                <a16:creationId xmlns:a16="http://schemas.microsoft.com/office/drawing/2014/main" id="{AABA8FDF-D327-4E95-A40E-D1C2BF871F2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3715" y="0"/>
            <a:ext cx="7065433" cy="9144000"/>
          </a:xfrm>
          <a:prstGeom prst="rect">
            <a:avLst/>
          </a:prstGeom>
        </p:spPr>
      </p:pic>
    </p:spTree>
    <p:extLst>
      <p:ext uri="{BB962C8B-B14F-4D97-AF65-F5344CB8AC3E}">
        <p14:creationId xmlns:p14="http://schemas.microsoft.com/office/powerpoint/2010/main" val="391808283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A4D75391540904193E82F9A46021EB0" ma:contentTypeVersion="1" ma:contentTypeDescription="Create a new document." ma:contentTypeScope="" ma:versionID="b653ffe0e4648eea095a3f317b7a2501">
  <xsd:schema xmlns:xsd="http://www.w3.org/2001/XMLSchema" xmlns:xs="http://www.w3.org/2001/XMLSchema" xmlns:p="http://schemas.microsoft.com/office/2006/metadata/properties" xmlns:ns2="http://schemas.microsoft.com/sharepoint/v4" targetNamespace="http://schemas.microsoft.com/office/2006/metadata/properties" ma:root="true" ma:fieldsID="c79c8594d4fa4c9fd200c91a62336472" ns2:_="">
    <xsd:import namespace="http://schemas.microsoft.com/sharepoint/v4"/>
    <xsd:element name="properties">
      <xsd:complexType>
        <xsd:sequence>
          <xsd:element name="documentManagement">
            <xsd:complexType>
              <xsd:all>
                <xsd:element ref="ns2: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8"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documentManagement>
</p:properties>
</file>

<file path=customXml/itemProps1.xml><?xml version="1.0" encoding="utf-8"?>
<ds:datastoreItem xmlns:ds="http://schemas.openxmlformats.org/officeDocument/2006/customXml" ds:itemID="{A1B37B97-6F2B-481E-B782-7B043FD15FAD}">
  <ds:schemaRefs>
    <ds:schemaRef ds:uri="http://schemas.microsoft.com/sharepoint/v3/contenttype/forms"/>
  </ds:schemaRefs>
</ds:datastoreItem>
</file>

<file path=customXml/itemProps2.xml><?xml version="1.0" encoding="utf-8"?>
<ds:datastoreItem xmlns:ds="http://schemas.openxmlformats.org/officeDocument/2006/customXml" ds:itemID="{109E9A70-93A8-40EA-A326-AC347996EE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DB3FC30-A28E-4166-A7BE-D8351BC3D7F5}">
  <ds:schemaRefs>
    <ds:schemaRef ds:uri="http://schemas.microsoft.com/office/2006/documentManagement/types"/>
    <ds:schemaRef ds:uri="http://schemas.microsoft.com/office/2006/metadata/properties"/>
    <ds:schemaRef ds:uri="http://purl.org/dc/elements/1.1/"/>
    <ds:schemaRef ds:uri="http://schemas.microsoft.com/sharepoint/v4"/>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27</TotalTime>
  <Words>95</Words>
  <Application>Microsoft Office PowerPoint</Application>
  <PresentationFormat>Letter Paper (8.5x11 in)</PresentationFormat>
  <Paragraphs>8</Paragraphs>
  <Slides>36</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Calibri Light</vt:lpstr>
      <vt:lpstr>Office Theme</vt:lpstr>
      <vt:lpstr>Disclaimer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Tricia Rud</dc:creator>
  <cp:lastModifiedBy>Tricia Rud</cp:lastModifiedBy>
  <cp:revision>2</cp:revision>
  <dcterms:created xsi:type="dcterms:W3CDTF">2018-08-23T19:34:18Z</dcterms:created>
  <dcterms:modified xsi:type="dcterms:W3CDTF">2018-10-08T16:34:19Z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0x0101006A4D75391540904193E82F9A46021EB0</vt:lpwstr>
  </property>
</Properties>
</file>